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7528286-9140-4927-B54F-3ABDB537FF4B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82F42AE-B466-4C5B-94FA-464C6B47CE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6021288"/>
            <a:ext cx="7344816" cy="57606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Подготовила: Савчук Татьяна Викторовна, воспитатель высшей  квалификационной категории МБДОУ № 4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Кавалерово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 cstate="print"/>
          <a:srcRect b="26493"/>
          <a:stretch>
            <a:fillRect/>
          </a:stretch>
        </p:blipFill>
        <p:spPr bwMode="auto">
          <a:xfrm>
            <a:off x="0" y="0"/>
            <a:ext cx="9144000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Рисунок 4"/>
          <p:cNvPicPr>
            <a:picLocks noChangeAspect="1" noChangeArrowheads="1"/>
          </p:cNvPicPr>
          <p:nvPr/>
        </p:nvPicPr>
        <p:blipFill>
          <a:blip r:embed="rId2" cstate="print"/>
          <a:srcRect l="4326" t="13410" r="7476" b="182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Рисунок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722376" y="3649006"/>
            <a:ext cx="7772400" cy="212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39552" y="678814"/>
            <a:ext cx="806489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«Учите ребёнка каким-нибудь неизвестным ему пяти словам -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будет долго и напрасно мучиться, но свяжите двадцать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таких слов с картинками, и он их усвоит на лету».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К.Д. Ушинский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01008"/>
            <a:ext cx="8352928" cy="295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23528" y="345275"/>
            <a:ext cx="842493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Речь – одна из важных линий развития ребенка.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Ведущим принципом системы развития речи детей является взаимосвязь разных речевых задач, содержание которых на каждом возрастном этапе выглядит по-разному, так как от группы к группе идет постепенное усложнение материала внутри каждой задачи.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сегодняшний день - образная, богатая синонимами, дополнениями и описаниями речь у детей дошкольного возраста – явление очень редкое.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Проблемы речи детей дошкольного возраста: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Односложная, состоящая лишь из простых предложений речь. Неспособность грамматически правильно построить предложение.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Бедность речи. Недостаточный словарный запас.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Употребление нелитературных слов и выражений.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Бедная диалогическая речь: неспособность грамотно и доступно сформулировать вопрос, построить краткий или развёрнутый ответ.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Неспособность построить монолог: например, сюжетный или описательный рассказ на предложенную тему, пересказ текста своими словами.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Отсутствие логического обоснования своих утверждений и выводов.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Отсутствие навыков культуры речи: неумение использовать интонацию, регулировать громкость голоса и темп речи и т. 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Плохая дикция.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23528" y="249050"/>
            <a:ext cx="849694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Древнегреческую покровительницу памяти, рассуждений и всех названий звали Мнемозина, именно это имя ложится в основу многих определений, связанных с запоминанием. На сегодняшний день стало популярно такое направление как мнемотехника для развития речи детей. 	Метод основан на визуальном восприятии информации с возможностью последующего ее воспроизведения с помощью изображений.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Мнемотехника, или мнемоника, в переводе с греческого - «искусство запоминания».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Мнемотехника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система методов и приёмов, обеспечивающих эффективное запоминание, сохранение и воспроизведение информации.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Мнемотехника помогает развивать: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ассоциативное мышление;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зрительную и слуховую память;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зрительное и слуховое внимание;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воображение;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связную речь;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мелкую моторику рук.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это схема, в которую заложена определенная информация.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Рисунок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Рисунок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Рисунок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30"/>
          <p:cNvPicPr>
            <a:picLocks noChangeAspect="1" noChangeArrowheads="1"/>
          </p:cNvPicPr>
          <p:nvPr/>
        </p:nvPicPr>
        <p:blipFill>
          <a:blip r:embed="rId2" cstate="print"/>
          <a:srcRect l="14165" r="17815" b="5308"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Рисунок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7200800" cy="5040560"/>
          </a:xfrm>
          <a:prstGeom prst="rect">
            <a:avLst/>
          </a:prstGeom>
          <a:noFill/>
        </p:spPr>
      </p:pic>
      <p:sp>
        <p:nvSpPr>
          <p:cNvPr id="64514" name="AutoShape 2" descr="hello_html_51af964a.png"/>
          <p:cNvSpPr>
            <a:spLocks noChangeAspect="1" noChangeArrowheads="1"/>
          </p:cNvSpPr>
          <p:nvPr/>
        </p:nvSpPr>
        <p:spPr bwMode="auto">
          <a:xfrm>
            <a:off x="2987824" y="1124744"/>
            <a:ext cx="864096" cy="2343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23528" y="363113"/>
            <a:ext cx="849694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детей старшего возраста схемы желательно рисовать в одном цвете, чтобы не привлекать внимание на яркость символических изображений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23528" y="202744"/>
            <a:ext cx="849694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Следующие примеры мнемотехники –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рассказы по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мнемотаблицам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Воспитатель предлагает дошкольникам посмотреть на таблицу, затем расшифровывает ее. Например: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«Зима длится три месяца. В это время года часто идет снег. Снежинки кружатся в воздухе и укрывают белоснежным одеялом дорожки и деревья. Солнышко зимой садится раньше, поэтому на улице раньше темнеет. Дома зимой отапливаются, чтобы людям было тепло. Для птичек в это время года делают кормушки, чтобы они могли полакомиться крошками. Домашние животные прячутся в домах, чтобы не замерзнуть во дворе. Зато мальчики и девочки могут зимой играть со снегом и лепить смешных снеговиков»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Затем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ребята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воспроизводят получившийся рассказ, глядя на таблицу.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7" name="Рисунок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068960"/>
            <a:ext cx="5616624" cy="3528392"/>
          </a:xfrm>
          <a:prstGeom prst="rect">
            <a:avLst/>
          </a:prstGeom>
          <a:noFill/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3000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Рисунок 40"/>
          <p:cNvPicPr>
            <a:picLocks noChangeAspect="1" noChangeArrowheads="1"/>
          </p:cNvPicPr>
          <p:nvPr/>
        </p:nvPicPr>
        <p:blipFill>
          <a:blip r:embed="rId2" cstate="print"/>
          <a:srcRect l="1316" b="1961"/>
          <a:stretch>
            <a:fillRect/>
          </a:stretch>
        </p:blipFill>
        <p:spPr bwMode="auto">
          <a:xfrm>
            <a:off x="2987824" y="2276872"/>
            <a:ext cx="5400600" cy="3600400"/>
          </a:xfrm>
          <a:prstGeom prst="rect">
            <a:avLst/>
          </a:prstGeom>
          <a:noFill/>
        </p:spPr>
      </p:pic>
      <p:sp>
        <p:nvSpPr>
          <p:cNvPr id="66562" name="AutoShape 2" descr="hello_html_m56938bb6.png"/>
          <p:cNvSpPr>
            <a:spLocks noChangeAspect="1" noChangeArrowheads="1"/>
          </p:cNvSpPr>
          <p:nvPr/>
        </p:nvSpPr>
        <p:spPr bwMode="auto">
          <a:xfrm>
            <a:off x="0" y="457200"/>
            <a:ext cx="2647950" cy="1733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691680" y="-68157"/>
            <a:ext cx="54726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Заучивание стихотворений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395536" y="852128"/>
            <a:ext cx="331209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руки овощи берем,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Овощи на стол кладем.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Лук, морковка, кабачок,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Помидор, горох, лучок.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23528" y="373172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стихотворениям и загадкам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моделирования облегчает и ускоряет процесс запоминания и усвоения текстов, формирует приемы работы с памятью. Дети легко вспоминают картинку, а потом припоминают слова.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5" name="Рисунок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684076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Рисунок 46"/>
          <p:cNvPicPr>
            <a:picLocks noChangeAspect="1" noChangeArrowheads="1"/>
          </p:cNvPicPr>
          <p:nvPr/>
        </p:nvPicPr>
        <p:blipFill>
          <a:blip r:embed="rId2" cstate="print"/>
          <a:srcRect b="36624"/>
          <a:stretch>
            <a:fillRect/>
          </a:stretch>
        </p:blipFill>
        <p:spPr bwMode="auto">
          <a:xfrm>
            <a:off x="899592" y="1052736"/>
            <a:ext cx="3600400" cy="2880320"/>
          </a:xfrm>
          <a:prstGeom prst="rect">
            <a:avLst/>
          </a:prstGeom>
          <a:noFill/>
        </p:spPr>
      </p:pic>
      <p:sp>
        <p:nvSpPr>
          <p:cNvPr id="68609" name="AutoShape 1" descr="Группа 8"/>
          <p:cNvSpPr>
            <a:spLocks noChangeAspect="1" noChangeArrowheads="1"/>
          </p:cNvSpPr>
          <p:nvPr/>
        </p:nvSpPr>
        <p:spPr bwMode="auto">
          <a:xfrm>
            <a:off x="0" y="36385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3638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860032" y="985115"/>
            <a:ext cx="38884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Сидит дед в шубу одет,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его раздевает, тот слезы проливает.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(Лук)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213997" y="2858"/>
            <a:ext cx="67160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стихотворениям и загадкам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5" name="Рисунок 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374441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827584" y="4207212"/>
            <a:ext cx="3168352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полянке возле елок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 построен из иголок.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травой не виден он,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жильцов в нем миллион.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(Муравейник)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331640" y="362317"/>
            <a:ext cx="61926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Описательные рассказы по лексическим темам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3" name="Рисунок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496944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323528" y="451925"/>
            <a:ext cx="849694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детей: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расширяется круг знаний об окружающем мире;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появляется желание пересказывать тексты, придумывать интересные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истории;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появляется интерес к заучиванию стихов и потешек, скороговорок,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загадок;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словарный запас выходит на более высокий уровень;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 преодолевают робость, застенчивость, учатся свободно держаться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аудиторией.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раньше мы будем учить детей рассказывать или пересказывать, используя метод мнемотехники и схемы – модели, тем лучше подготовим их к школе, так как связная речь является важным показателем умственных способностей ребёнка и готовности его к школьному обучению.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образом, постепенно осуществляется переход от творчества воспитателя к совместному творчеству ребенка со взрослым.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ограничивается вся работа по развитии связной речи у детей. Это – прежде всего как начальная, «пусковая», наиболее значимая и эффективная работа, так как использование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мнемотаблиц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позволяет детям воспринимать и перерабатывать зрительную информацию, сохранять и воспроизводить ее.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Рисунок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Рисунок 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Рисунок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Рисунок 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Рисунок 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Рисунок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Рисунок 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Рисунок 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Рисунок 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323528" y="4034559"/>
            <a:ext cx="8496944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Журналы ''Дошкольное воспитание'' №12 за 2000 г.;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№3,10,12 за 2001г.; №4,12 за 2002г; № 9 за1996.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Ильина М.В. «Воображение и творческое мышление».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Серия «Психологическая служба». Книголюб. М. 2005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Наглядно-дидактическое пособие Ткаченко Т.А.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«Составление описательных рассказов по опорным схемам»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Метод. руководство, картинный комплект. М.: Книголюб, 2005.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Тихомирова Л.Ф. ''Познавательные способности детей 5-7 лет''. М. 2005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Юзбекова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Е.Ю. «Ступеньки творчества» Место игры в интеллектуальном развитии дошкольника.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Линка-пресс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2006.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Круглая лента лицом вверх 4"/>
          <p:cNvSpPr/>
          <p:nvPr/>
        </p:nvSpPr>
        <p:spPr>
          <a:xfrm>
            <a:off x="323528" y="620688"/>
            <a:ext cx="8496944" cy="2880320"/>
          </a:xfrm>
          <a:prstGeom prst="ellipseRibbon2">
            <a:avLst>
              <a:gd name="adj1" fmla="val 30830"/>
              <a:gd name="adj2" fmla="val 50000"/>
              <a:gd name="adj3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>СПАСИБО ЗА ВНИМАНИЕ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88</TotalTime>
  <Words>720</Words>
  <Application>Microsoft Office PowerPoint</Application>
  <PresentationFormat>Экран (4:3)</PresentationFormat>
  <Paragraphs>77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копи-комп</dc:creator>
  <cp:lastModifiedBy>копи-комп</cp:lastModifiedBy>
  <cp:revision>9</cp:revision>
  <dcterms:created xsi:type="dcterms:W3CDTF">2018-12-10T10:25:06Z</dcterms:created>
  <dcterms:modified xsi:type="dcterms:W3CDTF">2018-12-10T11:54:01Z</dcterms:modified>
</cp:coreProperties>
</file>